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8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21.05.2014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531440"/>
            <a:ext cx="9144000" cy="7389440"/>
          </a:xfrm>
        </p:spPr>
        <p:txBody>
          <a:bodyPr>
            <a:normAutofit fontScale="90000"/>
          </a:bodyPr>
          <a:lstStyle/>
          <a:p>
            <a:pPr algn="ct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a:t/>
            </a:r>
            <a:br>
              <a:rPr lang="en-US" sz="2200" dirty="0"/>
            </a:br>
            <a:r>
              <a:rPr lang="en-US" sz="2200" b="1" u="sng" dirty="0" smtClean="0">
                <a:solidFill>
                  <a:schemeClr val="bg1"/>
                </a:solidFill>
              </a:rPr>
              <a:t>REAL CONDITIONALS</a:t>
            </a:r>
            <a:br>
              <a:rPr lang="en-US" sz="2200" b="1" u="sng" dirty="0" smtClean="0">
                <a:solidFill>
                  <a:schemeClr val="bg1"/>
                </a:solidFill>
              </a:rPr>
            </a:br>
            <a:r>
              <a:rPr lang="en-US" sz="2200" b="1" dirty="0" smtClean="0">
                <a:solidFill>
                  <a:schemeClr val="bg1"/>
                </a:solidFill>
              </a:rPr>
              <a:t/>
            </a:r>
            <a:br>
              <a:rPr lang="en-US" sz="2200" b="1" dirty="0" smtClean="0">
                <a:solidFill>
                  <a:schemeClr val="bg1"/>
                </a:solidFill>
              </a:rPr>
            </a:br>
            <a:r>
              <a:rPr lang="en-US" sz="2200" b="1" dirty="0" smtClean="0">
                <a:solidFill>
                  <a:schemeClr val="bg1"/>
                </a:solidFill>
              </a:rPr>
              <a:t>First Conditional</a:t>
            </a:r>
            <a:r>
              <a:rPr lang="en-US" sz="2200" dirty="0" smtClean="0"/>
              <a:t/>
            </a:r>
            <a:br>
              <a:rPr lang="en-US" sz="2200" dirty="0" smtClean="0"/>
            </a:br>
            <a:r>
              <a:rPr lang="en-US" sz="2200" b="1" dirty="0" smtClean="0"/>
              <a:t> If people </a:t>
            </a:r>
            <a:r>
              <a:rPr lang="en-US" sz="2200" b="1" i="1" dirty="0" smtClean="0"/>
              <a:t>use</a:t>
            </a:r>
            <a:r>
              <a:rPr lang="en-US" sz="2200" b="1" dirty="0" smtClean="0"/>
              <a:t> the ecologically safe technology, they </a:t>
            </a:r>
            <a:r>
              <a:rPr lang="en-US" sz="2200" b="1" i="1" dirty="0" smtClean="0"/>
              <a:t>will help </a:t>
            </a:r>
            <a:r>
              <a:rPr lang="en-US" sz="2200" b="1" dirty="0" smtClean="0"/>
              <a:t>the Earth. </a:t>
            </a:r>
            <a:br>
              <a:rPr lang="en-US" sz="2200" b="1" dirty="0" smtClean="0"/>
            </a:br>
            <a:r>
              <a:rPr lang="en-US" sz="2200" b="1" dirty="0" smtClean="0"/>
              <a:t> If  … V</a:t>
            </a:r>
            <a:r>
              <a:rPr lang="en-US" sz="1600" b="1" dirty="0" smtClean="0"/>
              <a:t>1 </a:t>
            </a:r>
            <a:r>
              <a:rPr lang="en-US" sz="2200" b="1" dirty="0" smtClean="0"/>
              <a:t>(Present Simple)  , Will V</a:t>
            </a:r>
            <a:r>
              <a:rPr lang="en-US" sz="1600" b="1" dirty="0" smtClean="0"/>
              <a:t>1</a:t>
            </a:r>
            <a:r>
              <a:rPr lang="en-US" sz="2200" b="1" dirty="0" smtClean="0"/>
              <a:t> (Future Simple)</a:t>
            </a:r>
            <a:r>
              <a:rPr lang="en-US" sz="2200" dirty="0" smtClean="0"/>
              <a:t/>
            </a:r>
            <a:br>
              <a:rPr lang="en-US" sz="2200" dirty="0" smtClean="0"/>
            </a:br>
            <a:r>
              <a:rPr lang="en-US" sz="2200" dirty="0" smtClean="0"/>
              <a:t/>
            </a:r>
            <a:br>
              <a:rPr lang="en-US" sz="2200" dirty="0" smtClean="0"/>
            </a:br>
            <a:r>
              <a:rPr lang="en-US" sz="2200" smtClean="0"/>
              <a:t/>
            </a:r>
            <a:br>
              <a:rPr lang="en-US" sz="2200" smtClean="0"/>
            </a:br>
            <a:r>
              <a:rPr lang="en-US" sz="2200" b="1" u="sng" smtClean="0">
                <a:solidFill>
                  <a:srgbClr val="006600"/>
                </a:solidFill>
              </a:rPr>
              <a:t>UNREAL </a:t>
            </a:r>
            <a:r>
              <a:rPr lang="en-US" sz="2200" b="1" u="sng" dirty="0" smtClean="0">
                <a:solidFill>
                  <a:srgbClr val="006600"/>
                </a:solidFill>
              </a:rPr>
              <a:t>CONDITIONALS</a:t>
            </a:r>
            <a:br>
              <a:rPr lang="en-US" sz="2200" b="1" u="sng" dirty="0" smtClean="0">
                <a:solidFill>
                  <a:srgbClr val="006600"/>
                </a:solidFill>
              </a:rPr>
            </a:br>
            <a:r>
              <a:rPr lang="en-US" sz="2200" dirty="0" smtClean="0">
                <a:solidFill>
                  <a:srgbClr val="006600"/>
                </a:solidFill>
              </a:rPr>
              <a:t/>
            </a:r>
            <a:br>
              <a:rPr lang="en-US" sz="2200" dirty="0" smtClean="0">
                <a:solidFill>
                  <a:srgbClr val="006600"/>
                </a:solidFill>
              </a:rPr>
            </a:br>
            <a:r>
              <a:rPr lang="en-US" sz="2400" b="1" i="1" dirty="0" smtClean="0">
                <a:solidFill>
                  <a:schemeClr val="bg1"/>
                </a:solidFill>
              </a:rPr>
              <a:t>PRESENT Second Conditional</a:t>
            </a:r>
            <a:r>
              <a:rPr lang="en-US" sz="2200" dirty="0" smtClean="0"/>
              <a:t/>
            </a:r>
            <a:br>
              <a:rPr lang="en-US" sz="2200" dirty="0" smtClean="0"/>
            </a:br>
            <a:r>
              <a:rPr lang="en-US" sz="2200" dirty="0" smtClean="0"/>
              <a:t>If people </a:t>
            </a:r>
            <a:r>
              <a:rPr lang="en-US" sz="2200" b="1" i="1" dirty="0" smtClean="0"/>
              <a:t>used </a:t>
            </a:r>
            <a:r>
              <a:rPr lang="en-US" sz="2200" dirty="0" smtClean="0"/>
              <a:t>the ecologically safe technology, they </a:t>
            </a:r>
            <a:r>
              <a:rPr lang="en-US" sz="2200" b="1" i="1" dirty="0" smtClean="0"/>
              <a:t>would help </a:t>
            </a:r>
            <a:r>
              <a:rPr lang="en-US" sz="2200" dirty="0" smtClean="0"/>
              <a:t>the Earth. </a:t>
            </a:r>
            <a:r>
              <a:rPr lang="en-US" sz="2200" b="1" dirty="0" smtClean="0"/>
              <a:t/>
            </a:r>
            <a:br>
              <a:rPr lang="en-US" sz="2200" b="1" dirty="0" smtClean="0"/>
            </a:br>
            <a:r>
              <a:rPr lang="en-US" sz="2200" dirty="0" smtClean="0"/>
              <a:t>If   … V</a:t>
            </a:r>
            <a:r>
              <a:rPr lang="en-US" sz="1600" dirty="0" smtClean="0"/>
              <a:t>2</a:t>
            </a:r>
            <a:r>
              <a:rPr lang="en-US" sz="2200" dirty="0" smtClean="0"/>
              <a:t> (Past Simple), would V</a:t>
            </a:r>
            <a:r>
              <a:rPr lang="en-US" sz="1600" dirty="0" smtClean="0"/>
              <a:t>1</a:t>
            </a:r>
            <a:r>
              <a:rPr lang="en-US" sz="2200" dirty="0" smtClean="0"/>
              <a:t> </a:t>
            </a:r>
            <a:r>
              <a:rPr lang="en-US" sz="1200" dirty="0" smtClean="0"/>
              <a:t/>
            </a:r>
            <a:br>
              <a:rPr lang="en-US" sz="1200" dirty="0" smtClean="0"/>
            </a:br>
            <a:r>
              <a:rPr lang="en-US" sz="2400" b="1" i="1" dirty="0" smtClean="0">
                <a:solidFill>
                  <a:schemeClr val="bg1"/>
                </a:solidFill>
              </a:rPr>
              <a:t>PAST Third Conditional</a:t>
            </a:r>
            <a:r>
              <a:rPr lang="en-US" sz="2200" dirty="0" smtClean="0"/>
              <a:t/>
            </a:r>
            <a:br>
              <a:rPr lang="en-US" sz="2200" dirty="0" smtClean="0"/>
            </a:br>
            <a:r>
              <a:rPr lang="en-US" sz="2200" dirty="0" smtClean="0"/>
              <a:t>If we </a:t>
            </a:r>
            <a:r>
              <a:rPr lang="en-US" sz="2200" b="1" i="1" dirty="0" smtClean="0"/>
              <a:t>had used </a:t>
            </a:r>
            <a:r>
              <a:rPr lang="en-US" sz="2200" dirty="0" smtClean="0"/>
              <a:t>the ecologically safe technology, we </a:t>
            </a:r>
            <a:r>
              <a:rPr lang="en-US" sz="2200" b="1" i="1" dirty="0" smtClean="0"/>
              <a:t>wouldn’t have damaged </a:t>
            </a:r>
            <a:r>
              <a:rPr lang="en-US" sz="2200" dirty="0" smtClean="0"/>
              <a:t>the Earth. </a:t>
            </a:r>
            <a:br>
              <a:rPr lang="en-US" sz="2200" dirty="0" smtClean="0"/>
            </a:br>
            <a:r>
              <a:rPr lang="en-US" sz="2200" dirty="0" smtClean="0"/>
              <a:t> If  … had V</a:t>
            </a:r>
            <a:r>
              <a:rPr lang="en-US" sz="1200" dirty="0" smtClean="0"/>
              <a:t>3 </a:t>
            </a:r>
            <a:r>
              <a:rPr lang="en-US" sz="2200" dirty="0" smtClean="0"/>
              <a:t>(Past Perfect), </a:t>
            </a:r>
            <a:r>
              <a:rPr lang="en-US" sz="1200" dirty="0" smtClean="0"/>
              <a:t>, </a:t>
            </a:r>
            <a:r>
              <a:rPr lang="en-US" sz="2200" dirty="0" smtClean="0"/>
              <a:t>would have V</a:t>
            </a:r>
            <a:r>
              <a:rPr lang="en-US" sz="1200" dirty="0" smtClean="0"/>
              <a:t>3 </a:t>
            </a:r>
            <a:r>
              <a:rPr lang="en-US" sz="1200" b="1" dirty="0" smtClean="0"/>
              <a:t/>
            </a:r>
            <a:br>
              <a:rPr lang="en-US" sz="1200" b="1" dirty="0" smtClean="0"/>
            </a:br>
            <a:r>
              <a:rPr lang="en-US" sz="2200" b="1" i="1" dirty="0" smtClean="0">
                <a:solidFill>
                  <a:schemeClr val="bg1"/>
                </a:solidFill>
              </a:rPr>
              <a:t>MIXED</a:t>
            </a:r>
            <a:r>
              <a:rPr lang="en-US" sz="2200" dirty="0" smtClean="0"/>
              <a:t/>
            </a:r>
            <a:br>
              <a:rPr lang="en-US" sz="2200" dirty="0" smtClean="0"/>
            </a:br>
            <a:r>
              <a:rPr lang="en-US" sz="2200" b="1" dirty="0" smtClean="0"/>
              <a:t> </a:t>
            </a:r>
            <a:r>
              <a:rPr lang="en-US" sz="2200" dirty="0" smtClean="0"/>
              <a:t>If people </a:t>
            </a:r>
            <a:r>
              <a:rPr lang="en-US" sz="2200" b="1" i="1" dirty="0" smtClean="0"/>
              <a:t>had thought </a:t>
            </a:r>
            <a:r>
              <a:rPr lang="en-US" sz="2200" dirty="0" smtClean="0"/>
              <a:t>about environment , there </a:t>
            </a:r>
            <a:r>
              <a:rPr lang="en-US" sz="2200" b="1" i="1" dirty="0" smtClean="0"/>
              <a:t>wouldn’t be </a:t>
            </a:r>
            <a:r>
              <a:rPr lang="en-US" sz="2200" dirty="0" smtClean="0"/>
              <a:t>so many problems. </a:t>
            </a:r>
            <a:r>
              <a:rPr lang="en-US" sz="2200" b="1" dirty="0" smtClean="0"/>
              <a:t/>
            </a:r>
            <a:br>
              <a:rPr lang="en-US" sz="2200" b="1" dirty="0" smtClean="0"/>
            </a:br>
            <a:r>
              <a:rPr lang="en-US" sz="2200" dirty="0" smtClean="0"/>
              <a:t> If  … had V</a:t>
            </a:r>
            <a:r>
              <a:rPr lang="en-US" sz="1200" dirty="0" smtClean="0"/>
              <a:t>3 </a:t>
            </a:r>
            <a:r>
              <a:rPr lang="en-US" sz="2200" dirty="0" smtClean="0"/>
              <a:t>(Past Perfect), </a:t>
            </a:r>
            <a:r>
              <a:rPr lang="en-US" sz="1200" b="1" dirty="0" smtClean="0"/>
              <a:t>, </a:t>
            </a:r>
            <a:r>
              <a:rPr lang="en-US" sz="2200" dirty="0" smtClean="0"/>
              <a:t>would V</a:t>
            </a:r>
            <a:r>
              <a:rPr lang="en-US" sz="1600" dirty="0" smtClean="0"/>
              <a:t>1</a:t>
            </a:r>
            <a:r>
              <a:rPr lang="en-US" sz="2200" dirty="0" smtClean="0"/>
              <a:t>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If people hadn’t invented machines,  their life would be different.</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t>
            </a:r>
            <a:endParaRPr lang="ru-RU" sz="2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0</Words>
  <Application>Microsoft Office PowerPoint</Application>
  <PresentationFormat>Экран (4:3)</PresentationFormat>
  <Paragraphs>1</Paragraphs>
  <Slides>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vt:i4>
      </vt:variant>
    </vt:vector>
  </HeadingPairs>
  <TitlesOfParts>
    <vt:vector size="4" baseType="lpstr">
      <vt:lpstr>Arial</vt:lpstr>
      <vt:lpstr>Calibri</vt:lpstr>
      <vt:lpstr>Тема Office</vt:lpstr>
      <vt:lpstr>                              REAL CONDITIONALS  First Conditional  If people use the ecologically safe technology, they will help the Earth.   If  … V1 (Present Simple)  , Will V1 (Future Simple)   UNREAL CONDITIONALS  PRESENT Second Conditional If people used the ecologically safe technology, they would help the Earth.  If   … V2 (Past Simple), would V1  PAST Third Conditional If we had used the ecologically safe technology, we wouldn’t have damaged the Earth.   If  … had V3 (Past Perfect), , would have V3  MIXED  If people had thought about environment , there wouldn’t be so many problems.   If  … had V3 (Past Perfect), , would V1       If people hadn’t invented machines,  their life would be different.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If scientists invent any important thing, they become famous.  If scientists invented any important thing, they became famous.   If scientists invent any important thing, they became famous.         If people hadn’t invented machines,  their life would be different.                          </dc:title>
  <dc:creator>пк</dc:creator>
  <cp:lastModifiedBy>kab_107</cp:lastModifiedBy>
  <cp:revision>11</cp:revision>
  <dcterms:created xsi:type="dcterms:W3CDTF">2014-02-27T15:25:16Z</dcterms:created>
  <dcterms:modified xsi:type="dcterms:W3CDTF">2014-05-21T03:50:02Z</dcterms:modified>
</cp:coreProperties>
</file>